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1"/>
  </p:notesMasterIdLst>
  <p:handoutMasterIdLst>
    <p:handoutMasterId r:id="rId12"/>
  </p:handoutMasterIdLst>
  <p:sldIdLst>
    <p:sldId id="260" r:id="rId5"/>
    <p:sldId id="266" r:id="rId6"/>
    <p:sldId id="265" r:id="rId7"/>
    <p:sldId id="267" r:id="rId8"/>
    <p:sldId id="268" r:id="rId9"/>
    <p:sldId id="264" r:id="rId10"/>
  </p:sldIdLst>
  <p:sldSz cx="12192000" cy="6858000"/>
  <p:notesSz cx="6858000" cy="9144000"/>
  <p:defaultTextStyle>
    <a:defPPr rtl="0">
      <a:defRPr lang="cs-cz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613E49-03E8-9FB0-009E-28FA78F5D8F3}" v="39" dt="2022-04-08T05:44:03.760"/>
    <p1510:client id="{4A5F6F39-41EA-9F4B-BC48-C66711108514}" v="13" dt="2022-04-07T15:42:59.3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ří Zenzinger" userId="7bca96c7-51b3-4b29-bf2b-858b32621f0b" providerId="ADAL" clId="{3BC09BB6-9299-46A0-B079-1242B8829BA7}"/>
    <pc:docChg chg="undo custSel addSld delSld modSld sldOrd">
      <pc:chgData name="Jiří Zenzinger" userId="7bca96c7-51b3-4b29-bf2b-858b32621f0b" providerId="ADAL" clId="{3BC09BB6-9299-46A0-B079-1242B8829BA7}" dt="2022-03-03T21:53:53.541" v="2349" actId="20577"/>
      <pc:docMkLst>
        <pc:docMk/>
      </pc:docMkLst>
      <pc:sldChg chg="addSp delSp modSp del mod">
        <pc:chgData name="Jiří Zenzinger" userId="7bca96c7-51b3-4b29-bf2b-858b32621f0b" providerId="ADAL" clId="{3BC09BB6-9299-46A0-B079-1242B8829BA7}" dt="2022-03-03T20:44:35.859" v="138" actId="2696"/>
        <pc:sldMkLst>
          <pc:docMk/>
          <pc:sldMk cId="489778320" sldId="259"/>
        </pc:sldMkLst>
        <pc:spChg chg="mod">
          <ac:chgData name="Jiří Zenzinger" userId="7bca96c7-51b3-4b29-bf2b-858b32621f0b" providerId="ADAL" clId="{3BC09BB6-9299-46A0-B079-1242B8829BA7}" dt="2022-03-03T20:43:03.192" v="117" actId="20577"/>
          <ac:spMkLst>
            <pc:docMk/>
            <pc:sldMk cId="489778320" sldId="259"/>
            <ac:spMk id="2" creationId="{D46186C8-8AF5-4258-A684-57CF33F52F72}"/>
          </ac:spMkLst>
        </pc:spChg>
        <pc:spChg chg="del mod">
          <ac:chgData name="Jiří Zenzinger" userId="7bca96c7-51b3-4b29-bf2b-858b32621f0b" providerId="ADAL" clId="{3BC09BB6-9299-46A0-B079-1242B8829BA7}" dt="2022-03-03T14:20:42.144" v="22" actId="478"/>
          <ac:spMkLst>
            <pc:docMk/>
            <pc:sldMk cId="489778320" sldId="259"/>
            <ac:spMk id="4" creationId="{001A7916-0453-43BE-BD59-86D5F704D25E}"/>
          </ac:spMkLst>
        </pc:spChg>
        <pc:spChg chg="add mod">
          <ac:chgData name="Jiří Zenzinger" userId="7bca96c7-51b3-4b29-bf2b-858b32621f0b" providerId="ADAL" clId="{3BC09BB6-9299-46A0-B079-1242B8829BA7}" dt="2022-03-03T14:20:44.974" v="23"/>
          <ac:spMkLst>
            <pc:docMk/>
            <pc:sldMk cId="489778320" sldId="259"/>
            <ac:spMk id="6" creationId="{B4D52B20-611B-4335-BF26-0FC69894AFD8}"/>
          </ac:spMkLst>
        </pc:spChg>
        <pc:spChg chg="add mod">
          <ac:chgData name="Jiří Zenzinger" userId="7bca96c7-51b3-4b29-bf2b-858b32621f0b" providerId="ADAL" clId="{3BC09BB6-9299-46A0-B079-1242B8829BA7}" dt="2022-03-03T20:38:04.388" v="60" actId="14100"/>
          <ac:spMkLst>
            <pc:docMk/>
            <pc:sldMk cId="489778320" sldId="259"/>
            <ac:spMk id="7" creationId="{C09BFB68-E14C-4047-A40B-E0FD051F525F}"/>
          </ac:spMkLst>
        </pc:spChg>
        <pc:graphicFrameChg chg="del mod">
          <ac:chgData name="Jiří Zenzinger" userId="7bca96c7-51b3-4b29-bf2b-858b32621f0b" providerId="ADAL" clId="{3BC09BB6-9299-46A0-B079-1242B8829BA7}" dt="2022-03-03T20:36:57.536" v="52" actId="478"/>
          <ac:graphicFrameMkLst>
            <pc:docMk/>
            <pc:sldMk cId="489778320" sldId="259"/>
            <ac:graphicFrameMk id="10" creationId="{8983DDF0-E08C-48D9-9C6F-678021BE8951}"/>
          </ac:graphicFrameMkLst>
        </pc:graphicFrameChg>
      </pc:sldChg>
      <pc:sldChg chg="modSp mod modTransition">
        <pc:chgData name="Jiří Zenzinger" userId="7bca96c7-51b3-4b29-bf2b-858b32621f0b" providerId="ADAL" clId="{3BC09BB6-9299-46A0-B079-1242B8829BA7}" dt="2022-03-03T21:34:58.101" v="1822"/>
        <pc:sldMkLst>
          <pc:docMk/>
          <pc:sldMk cId="3130347573" sldId="260"/>
        </pc:sldMkLst>
        <pc:spChg chg="mod">
          <ac:chgData name="Jiří Zenzinger" userId="7bca96c7-51b3-4b29-bf2b-858b32621f0b" providerId="ADAL" clId="{3BC09BB6-9299-46A0-B079-1242B8829BA7}" dt="2022-03-03T19:56:50.348" v="45" actId="1076"/>
          <ac:spMkLst>
            <pc:docMk/>
            <pc:sldMk cId="3130347573" sldId="260"/>
            <ac:spMk id="2" creationId="{F3F7B797-3BDC-40F9-8E80-CB0B0C130324}"/>
          </ac:spMkLst>
        </pc:spChg>
        <pc:spChg chg="mod">
          <ac:chgData name="Jiří Zenzinger" userId="7bca96c7-51b3-4b29-bf2b-858b32621f0b" providerId="ADAL" clId="{3BC09BB6-9299-46A0-B079-1242B8829BA7}" dt="2022-03-03T20:56:32.695" v="228" actId="20577"/>
          <ac:spMkLst>
            <pc:docMk/>
            <pc:sldMk cId="3130347573" sldId="260"/>
            <ac:spMk id="3" creationId="{3902D97B-B3A5-4723-92DA-D3BB12BDECBA}"/>
          </ac:spMkLst>
        </pc:spChg>
        <pc:spChg chg="mod">
          <ac:chgData name="Jiří Zenzinger" userId="7bca96c7-51b3-4b29-bf2b-858b32621f0b" providerId="ADAL" clId="{3BC09BB6-9299-46A0-B079-1242B8829BA7}" dt="2022-03-03T20:58:24.349" v="312" actId="1076"/>
          <ac:spMkLst>
            <pc:docMk/>
            <pc:sldMk cId="3130347573" sldId="260"/>
            <ac:spMk id="4" creationId="{2C301612-BB63-42E9-9D76-A439BD86F4FC}"/>
          </ac:spMkLst>
        </pc:spChg>
        <pc:spChg chg="mod">
          <ac:chgData name="Jiří Zenzinger" userId="7bca96c7-51b3-4b29-bf2b-858b32621f0b" providerId="ADAL" clId="{3BC09BB6-9299-46A0-B079-1242B8829BA7}" dt="2022-03-03T14:20:09.786" v="20" actId="1076"/>
          <ac:spMkLst>
            <pc:docMk/>
            <pc:sldMk cId="3130347573" sldId="260"/>
            <ac:spMk id="6" creationId="{AABC3B88-79D7-413A-928B-F6C488D5D0F2}"/>
          </ac:spMkLst>
        </pc:spChg>
        <pc:picChg chg="mod">
          <ac:chgData name="Jiří Zenzinger" userId="7bca96c7-51b3-4b29-bf2b-858b32621f0b" providerId="ADAL" clId="{3BC09BB6-9299-46A0-B079-1242B8829BA7}" dt="2022-03-03T14:20:04.402" v="19" actId="1076"/>
          <ac:picMkLst>
            <pc:docMk/>
            <pc:sldMk cId="3130347573" sldId="260"/>
            <ac:picMk id="5" creationId="{C2E432BE-5B0D-44E9-8E24-37DD769DEAB0}"/>
          </ac:picMkLst>
        </pc:picChg>
      </pc:sldChg>
      <pc:sldChg chg="addSp delSp modSp add mod modTransition">
        <pc:chgData name="Jiří Zenzinger" userId="7bca96c7-51b3-4b29-bf2b-858b32621f0b" providerId="ADAL" clId="{3BC09BB6-9299-46A0-B079-1242B8829BA7}" dt="2022-03-03T21:48:10.939" v="2287" actId="20577"/>
        <pc:sldMkLst>
          <pc:docMk/>
          <pc:sldMk cId="4191169539" sldId="261"/>
        </pc:sldMkLst>
        <pc:spChg chg="mod">
          <ac:chgData name="Jiří Zenzinger" userId="7bca96c7-51b3-4b29-bf2b-858b32621f0b" providerId="ADAL" clId="{3BC09BB6-9299-46A0-B079-1242B8829BA7}" dt="2022-03-03T20:42:30.626" v="114" actId="20577"/>
          <ac:spMkLst>
            <pc:docMk/>
            <pc:sldMk cId="4191169539" sldId="261"/>
            <ac:spMk id="2" creationId="{D46186C8-8AF5-4258-A684-57CF33F52F72}"/>
          </ac:spMkLst>
        </pc:spChg>
        <pc:spChg chg="del">
          <ac:chgData name="Jiří Zenzinger" userId="7bca96c7-51b3-4b29-bf2b-858b32621f0b" providerId="ADAL" clId="{3BC09BB6-9299-46A0-B079-1242B8829BA7}" dt="2022-03-03T20:58:41.112" v="315" actId="478"/>
          <ac:spMkLst>
            <pc:docMk/>
            <pc:sldMk cId="4191169539" sldId="261"/>
            <ac:spMk id="3" creationId="{62344DDA-B7C7-4791-9D03-8F7DC58DBF70}"/>
          </ac:spMkLst>
        </pc:spChg>
        <pc:spChg chg="mod">
          <ac:chgData name="Jiří Zenzinger" userId="7bca96c7-51b3-4b29-bf2b-858b32621f0b" providerId="ADAL" clId="{3BC09BB6-9299-46A0-B079-1242B8829BA7}" dt="2022-03-03T21:48:10.939" v="2287" actId="20577"/>
          <ac:spMkLst>
            <pc:docMk/>
            <pc:sldMk cId="4191169539" sldId="261"/>
            <ac:spMk id="7" creationId="{C09BFB68-E14C-4047-A40B-E0FD051F525F}"/>
          </ac:spMkLst>
        </pc:spChg>
        <pc:spChg chg="add mod">
          <ac:chgData name="Jiří Zenzinger" userId="7bca96c7-51b3-4b29-bf2b-858b32621f0b" providerId="ADAL" clId="{3BC09BB6-9299-46A0-B079-1242B8829BA7}" dt="2022-03-03T20:58:42.665" v="316"/>
          <ac:spMkLst>
            <pc:docMk/>
            <pc:sldMk cId="4191169539" sldId="261"/>
            <ac:spMk id="8" creationId="{FDBC7744-0532-4560-8900-9ACF9627E74A}"/>
          </ac:spMkLst>
        </pc:spChg>
      </pc:sldChg>
      <pc:sldChg chg="addSp delSp modSp add mod modTransition">
        <pc:chgData name="Jiří Zenzinger" userId="7bca96c7-51b3-4b29-bf2b-858b32621f0b" providerId="ADAL" clId="{3BC09BB6-9299-46A0-B079-1242B8829BA7}" dt="2022-03-03T21:35:36.604" v="1838"/>
        <pc:sldMkLst>
          <pc:docMk/>
          <pc:sldMk cId="3257659246" sldId="262"/>
        </pc:sldMkLst>
        <pc:spChg chg="mod">
          <ac:chgData name="Jiří Zenzinger" userId="7bca96c7-51b3-4b29-bf2b-858b32621f0b" providerId="ADAL" clId="{3BC09BB6-9299-46A0-B079-1242B8829BA7}" dt="2022-03-03T20:55:17.978" v="163" actId="20577"/>
          <ac:spMkLst>
            <pc:docMk/>
            <pc:sldMk cId="3257659246" sldId="262"/>
            <ac:spMk id="2" creationId="{D46186C8-8AF5-4258-A684-57CF33F52F72}"/>
          </ac:spMkLst>
        </pc:spChg>
        <pc:spChg chg="del">
          <ac:chgData name="Jiří Zenzinger" userId="7bca96c7-51b3-4b29-bf2b-858b32621f0b" providerId="ADAL" clId="{3BC09BB6-9299-46A0-B079-1242B8829BA7}" dt="2022-03-03T20:58:46.831" v="317" actId="478"/>
          <ac:spMkLst>
            <pc:docMk/>
            <pc:sldMk cId="3257659246" sldId="262"/>
            <ac:spMk id="3" creationId="{62344DDA-B7C7-4791-9D03-8F7DC58DBF70}"/>
          </ac:spMkLst>
        </pc:spChg>
        <pc:spChg chg="add del mod">
          <ac:chgData name="Jiří Zenzinger" userId="7bca96c7-51b3-4b29-bf2b-858b32621f0b" providerId="ADAL" clId="{3BC09BB6-9299-46A0-B079-1242B8829BA7}" dt="2022-03-03T21:00:37.108" v="324" actId="478"/>
          <ac:spMkLst>
            <pc:docMk/>
            <pc:sldMk cId="3257659246" sldId="262"/>
            <ac:spMk id="5" creationId="{6509A52B-A9A2-4F2C-A2EC-50153ABABBFF}"/>
          </ac:spMkLst>
        </pc:spChg>
        <pc:spChg chg="del mod">
          <ac:chgData name="Jiří Zenzinger" userId="7bca96c7-51b3-4b29-bf2b-858b32621f0b" providerId="ADAL" clId="{3BC09BB6-9299-46A0-B079-1242B8829BA7}" dt="2022-03-03T21:00:34.722" v="323" actId="478"/>
          <ac:spMkLst>
            <pc:docMk/>
            <pc:sldMk cId="3257659246" sldId="262"/>
            <ac:spMk id="7" creationId="{C09BFB68-E14C-4047-A40B-E0FD051F525F}"/>
          </ac:spMkLst>
        </pc:spChg>
        <pc:spChg chg="add mod">
          <ac:chgData name="Jiří Zenzinger" userId="7bca96c7-51b3-4b29-bf2b-858b32621f0b" providerId="ADAL" clId="{3BC09BB6-9299-46A0-B079-1242B8829BA7}" dt="2022-03-03T20:58:47.738" v="318"/>
          <ac:spMkLst>
            <pc:docMk/>
            <pc:sldMk cId="3257659246" sldId="262"/>
            <ac:spMk id="8" creationId="{DA9F4669-F19C-4759-AA2F-EE348132E4D6}"/>
          </ac:spMkLst>
        </pc:spChg>
        <pc:spChg chg="add mod">
          <ac:chgData name="Jiří Zenzinger" userId="7bca96c7-51b3-4b29-bf2b-858b32621f0b" providerId="ADAL" clId="{3BC09BB6-9299-46A0-B079-1242B8829BA7}" dt="2022-03-03T21:33:26.629" v="1770" actId="6549"/>
          <ac:spMkLst>
            <pc:docMk/>
            <pc:sldMk cId="3257659246" sldId="262"/>
            <ac:spMk id="9" creationId="{2496D9A8-DC4B-45A2-9EA7-BD3665BBE94C}"/>
          </ac:spMkLst>
        </pc:spChg>
      </pc:sldChg>
      <pc:sldChg chg="addSp delSp modSp add mod ord modTransition">
        <pc:chgData name="Jiří Zenzinger" userId="7bca96c7-51b3-4b29-bf2b-858b32621f0b" providerId="ADAL" clId="{3BC09BB6-9299-46A0-B079-1242B8829BA7}" dt="2022-03-03T21:53:53.541" v="2349" actId="20577"/>
        <pc:sldMkLst>
          <pc:docMk/>
          <pc:sldMk cId="4018001001" sldId="263"/>
        </pc:sldMkLst>
        <pc:spChg chg="mod">
          <ac:chgData name="Jiří Zenzinger" userId="7bca96c7-51b3-4b29-bf2b-858b32621f0b" providerId="ADAL" clId="{3BC09BB6-9299-46A0-B079-1242B8829BA7}" dt="2022-03-03T21:40:45.118" v="2277" actId="20577"/>
          <ac:spMkLst>
            <pc:docMk/>
            <pc:sldMk cId="4018001001" sldId="263"/>
            <ac:spMk id="2" creationId="{D46186C8-8AF5-4258-A684-57CF33F52F72}"/>
          </ac:spMkLst>
        </pc:spChg>
        <pc:spChg chg="del">
          <ac:chgData name="Jiří Zenzinger" userId="7bca96c7-51b3-4b29-bf2b-858b32621f0b" providerId="ADAL" clId="{3BC09BB6-9299-46A0-B079-1242B8829BA7}" dt="2022-03-03T20:58:36.487" v="313" actId="478"/>
          <ac:spMkLst>
            <pc:docMk/>
            <pc:sldMk cId="4018001001" sldId="263"/>
            <ac:spMk id="3" creationId="{62344DDA-B7C7-4791-9D03-8F7DC58DBF70}"/>
          </ac:spMkLst>
        </pc:spChg>
        <pc:spChg chg="add del mod">
          <ac:chgData name="Jiří Zenzinger" userId="7bca96c7-51b3-4b29-bf2b-858b32621f0b" providerId="ADAL" clId="{3BC09BB6-9299-46A0-B079-1242B8829BA7}" dt="2022-03-03T21:00:28.728" v="322" actId="478"/>
          <ac:spMkLst>
            <pc:docMk/>
            <pc:sldMk cId="4018001001" sldId="263"/>
            <ac:spMk id="5" creationId="{21CAEE87-0839-4C5F-B241-BADCF97677F2}"/>
          </ac:spMkLst>
        </pc:spChg>
        <pc:spChg chg="del mod">
          <ac:chgData name="Jiří Zenzinger" userId="7bca96c7-51b3-4b29-bf2b-858b32621f0b" providerId="ADAL" clId="{3BC09BB6-9299-46A0-B079-1242B8829BA7}" dt="2022-03-03T21:00:25.033" v="320" actId="478"/>
          <ac:spMkLst>
            <pc:docMk/>
            <pc:sldMk cId="4018001001" sldId="263"/>
            <ac:spMk id="7" creationId="{C09BFB68-E14C-4047-A40B-E0FD051F525F}"/>
          </ac:spMkLst>
        </pc:spChg>
        <pc:spChg chg="add mod">
          <ac:chgData name="Jiří Zenzinger" userId="7bca96c7-51b3-4b29-bf2b-858b32621f0b" providerId="ADAL" clId="{3BC09BB6-9299-46A0-B079-1242B8829BA7}" dt="2022-03-03T20:58:38.053" v="314"/>
          <ac:spMkLst>
            <pc:docMk/>
            <pc:sldMk cId="4018001001" sldId="263"/>
            <ac:spMk id="8" creationId="{96C39E6B-6DC1-469D-ACAB-821291A1A2A2}"/>
          </ac:spMkLst>
        </pc:spChg>
        <pc:spChg chg="add mod">
          <ac:chgData name="Jiří Zenzinger" userId="7bca96c7-51b3-4b29-bf2b-858b32621f0b" providerId="ADAL" clId="{3BC09BB6-9299-46A0-B079-1242B8829BA7}" dt="2022-03-03T21:53:53.541" v="2349" actId="20577"/>
          <ac:spMkLst>
            <pc:docMk/>
            <pc:sldMk cId="4018001001" sldId="263"/>
            <ac:spMk id="9" creationId="{A484293D-33C1-49F3-9E29-0EE6DE98255D}"/>
          </ac:spMkLst>
        </pc:spChg>
      </pc:sldChg>
      <pc:sldChg chg="addSp delSp modSp add mod ord modTransition">
        <pc:chgData name="Jiří Zenzinger" userId="7bca96c7-51b3-4b29-bf2b-858b32621f0b" providerId="ADAL" clId="{3BC09BB6-9299-46A0-B079-1242B8829BA7}" dt="2022-03-03T21:35:38.733" v="1839"/>
        <pc:sldMkLst>
          <pc:docMk/>
          <pc:sldMk cId="3461534461" sldId="264"/>
        </pc:sldMkLst>
        <pc:spChg chg="mod">
          <ac:chgData name="Jiří Zenzinger" userId="7bca96c7-51b3-4b29-bf2b-858b32621f0b" providerId="ADAL" clId="{3BC09BB6-9299-46A0-B079-1242B8829BA7}" dt="2022-03-03T21:34:37.119" v="1820" actId="404"/>
          <ac:spMkLst>
            <pc:docMk/>
            <pc:sldMk cId="3461534461" sldId="264"/>
            <ac:spMk id="2" creationId="{F3F7B797-3BDC-40F9-8E80-CB0B0C130324}"/>
          </ac:spMkLst>
        </pc:spChg>
        <pc:spChg chg="del">
          <ac:chgData name="Jiří Zenzinger" userId="7bca96c7-51b3-4b29-bf2b-858b32621f0b" providerId="ADAL" clId="{3BC09BB6-9299-46A0-B079-1242B8829BA7}" dt="2022-03-03T21:33:42.536" v="1774" actId="478"/>
          <ac:spMkLst>
            <pc:docMk/>
            <pc:sldMk cId="3461534461" sldId="264"/>
            <ac:spMk id="3" creationId="{3902D97B-B3A5-4723-92DA-D3BB12BDECBA}"/>
          </ac:spMkLst>
        </pc:spChg>
        <pc:spChg chg="add del mod">
          <ac:chgData name="Jiří Zenzinger" userId="7bca96c7-51b3-4b29-bf2b-858b32621f0b" providerId="ADAL" clId="{3BC09BB6-9299-46A0-B079-1242B8829BA7}" dt="2022-03-03T21:33:46.850" v="1775" actId="478"/>
          <ac:spMkLst>
            <pc:docMk/>
            <pc:sldMk cId="3461534461" sldId="264"/>
            <ac:spMk id="8" creationId="{BAE74281-E1F8-490D-8D30-AB84811C6803}"/>
          </ac:spMkLst>
        </pc:spChg>
        <pc:picChg chg="mod">
          <ac:chgData name="Jiří Zenzinger" userId="7bca96c7-51b3-4b29-bf2b-858b32621f0b" providerId="ADAL" clId="{3BC09BB6-9299-46A0-B079-1242B8829BA7}" dt="2022-03-03T21:33:53.380" v="1779" actId="1076"/>
          <ac:picMkLst>
            <pc:docMk/>
            <pc:sldMk cId="3461534461" sldId="264"/>
            <ac:picMk id="5" creationId="{C2E432BE-5B0D-44E9-8E24-37DD769DEAB0}"/>
          </ac:picMkLst>
        </pc:picChg>
      </pc:sldChg>
      <pc:sldChg chg="modSp add mod ord">
        <pc:chgData name="Jiří Zenzinger" userId="7bca96c7-51b3-4b29-bf2b-858b32621f0b" providerId="ADAL" clId="{3BC09BB6-9299-46A0-B079-1242B8829BA7}" dt="2022-03-03T21:48:17.401" v="2289" actId="20577"/>
        <pc:sldMkLst>
          <pc:docMk/>
          <pc:sldMk cId="530965039" sldId="265"/>
        </pc:sldMkLst>
        <pc:spChg chg="mod">
          <ac:chgData name="Jiří Zenzinger" userId="7bca96c7-51b3-4b29-bf2b-858b32621f0b" providerId="ADAL" clId="{3BC09BB6-9299-46A0-B079-1242B8829BA7}" dt="2022-03-03T21:39:18.203" v="2241"/>
          <ac:spMkLst>
            <pc:docMk/>
            <pc:sldMk cId="530965039" sldId="265"/>
            <ac:spMk id="2" creationId="{D46186C8-8AF5-4258-A684-57CF33F52F72}"/>
          </ac:spMkLst>
        </pc:spChg>
        <pc:spChg chg="mod">
          <ac:chgData name="Jiří Zenzinger" userId="7bca96c7-51b3-4b29-bf2b-858b32621f0b" providerId="ADAL" clId="{3BC09BB6-9299-46A0-B079-1242B8829BA7}" dt="2022-03-03T21:48:17.401" v="2289" actId="20577"/>
          <ac:spMkLst>
            <pc:docMk/>
            <pc:sldMk cId="530965039" sldId="265"/>
            <ac:spMk id="9" creationId="{A484293D-33C1-49F3-9E29-0EE6DE98255D}"/>
          </ac:spMkLst>
        </pc:spChg>
      </pc:sldChg>
    </pc:docChg>
  </pc:docChgLst>
  <pc:docChgLst>
    <pc:chgData name="Jiří Zenzinger" userId="S::j_zenzinger@utb.cz::7bca96c7-51b3-4b29-bf2b-858b32621f0b" providerId="AD" clId="Web-{05613E49-03E8-9FB0-009E-28FA78F5D8F3}"/>
    <pc:docChg chg="modSld">
      <pc:chgData name="Jiří Zenzinger" userId="S::j_zenzinger@utb.cz::7bca96c7-51b3-4b29-bf2b-858b32621f0b" providerId="AD" clId="Web-{05613E49-03E8-9FB0-009E-28FA78F5D8F3}" dt="2022-04-08T05:44:03.760" v="34" actId="20577"/>
      <pc:docMkLst>
        <pc:docMk/>
      </pc:docMkLst>
      <pc:sldChg chg="modSp">
        <pc:chgData name="Jiří Zenzinger" userId="S::j_zenzinger@utb.cz::7bca96c7-51b3-4b29-bf2b-858b32621f0b" providerId="AD" clId="Web-{05613E49-03E8-9FB0-009E-28FA78F5D8F3}" dt="2022-04-08T05:44:03.760" v="34" actId="20577"/>
        <pc:sldMkLst>
          <pc:docMk/>
          <pc:sldMk cId="4191169539" sldId="261"/>
        </pc:sldMkLst>
        <pc:spChg chg="mod">
          <ac:chgData name="Jiří Zenzinger" userId="S::j_zenzinger@utb.cz::7bca96c7-51b3-4b29-bf2b-858b32621f0b" providerId="AD" clId="Web-{05613E49-03E8-9FB0-009E-28FA78F5D8F3}" dt="2022-04-08T05:44:03.760" v="34" actId="20577"/>
          <ac:spMkLst>
            <pc:docMk/>
            <pc:sldMk cId="4191169539" sldId="261"/>
            <ac:spMk id="7" creationId="{C09BFB68-E14C-4047-A40B-E0FD051F525F}"/>
          </ac:spMkLst>
        </pc:spChg>
      </pc:sldChg>
      <pc:sldChg chg="modSp">
        <pc:chgData name="Jiří Zenzinger" userId="S::j_zenzinger@utb.cz::7bca96c7-51b3-4b29-bf2b-858b32621f0b" providerId="AD" clId="Web-{05613E49-03E8-9FB0-009E-28FA78F5D8F3}" dt="2022-04-08T05:29:00.097" v="10" actId="20577"/>
        <pc:sldMkLst>
          <pc:docMk/>
          <pc:sldMk cId="3257659246" sldId="262"/>
        </pc:sldMkLst>
        <pc:spChg chg="mod">
          <ac:chgData name="Jiří Zenzinger" userId="S::j_zenzinger@utb.cz::7bca96c7-51b3-4b29-bf2b-858b32621f0b" providerId="AD" clId="Web-{05613E49-03E8-9FB0-009E-28FA78F5D8F3}" dt="2022-04-08T05:29:00.097" v="10" actId="20577"/>
          <ac:spMkLst>
            <pc:docMk/>
            <pc:sldMk cId="3257659246" sldId="262"/>
            <ac:spMk id="9" creationId="{2496D9A8-DC4B-45A2-9EA7-BD3665BBE94C}"/>
          </ac:spMkLst>
        </pc:spChg>
      </pc:sldChg>
      <pc:sldChg chg="modSp">
        <pc:chgData name="Jiří Zenzinger" userId="S::j_zenzinger@utb.cz::7bca96c7-51b3-4b29-bf2b-858b32621f0b" providerId="AD" clId="Web-{05613E49-03E8-9FB0-009E-28FA78F5D8F3}" dt="2022-04-08T05:34:05.120" v="31" actId="20577"/>
        <pc:sldMkLst>
          <pc:docMk/>
          <pc:sldMk cId="530965039" sldId="265"/>
        </pc:sldMkLst>
        <pc:spChg chg="mod">
          <ac:chgData name="Jiří Zenzinger" userId="S::j_zenzinger@utb.cz::7bca96c7-51b3-4b29-bf2b-858b32621f0b" providerId="AD" clId="Web-{05613E49-03E8-9FB0-009E-28FA78F5D8F3}" dt="2022-04-08T05:34:05.120" v="31" actId="20577"/>
          <ac:spMkLst>
            <pc:docMk/>
            <pc:sldMk cId="530965039" sldId="265"/>
            <ac:spMk id="9" creationId="{A484293D-33C1-49F3-9E29-0EE6DE98255D}"/>
          </ac:spMkLst>
        </pc:spChg>
      </pc:sldChg>
    </pc:docChg>
  </pc:docChgLst>
  <pc:docChgLst>
    <pc:chgData name="Jiří Zenzinger" userId="7bca96c7-51b3-4b29-bf2b-858b32621f0b" providerId="ADAL" clId="{4A5F6F39-41EA-9F4B-BC48-C66711108514}"/>
    <pc:docChg chg="undo custSel addSld modSld sldOrd">
      <pc:chgData name="Jiří Zenzinger" userId="7bca96c7-51b3-4b29-bf2b-858b32621f0b" providerId="ADAL" clId="{4A5F6F39-41EA-9F4B-BC48-C66711108514}" dt="2022-04-07T15:46:18.065" v="941" actId="20577"/>
      <pc:docMkLst>
        <pc:docMk/>
      </pc:docMkLst>
      <pc:sldChg chg="modSp mod">
        <pc:chgData name="Jiří Zenzinger" userId="7bca96c7-51b3-4b29-bf2b-858b32621f0b" providerId="ADAL" clId="{4A5F6F39-41EA-9F4B-BC48-C66711108514}" dt="2022-04-07T15:42:36.246" v="919" actId="1076"/>
        <pc:sldMkLst>
          <pc:docMk/>
          <pc:sldMk cId="3130347573" sldId="260"/>
        </pc:sldMkLst>
        <pc:spChg chg="mod">
          <ac:chgData name="Jiří Zenzinger" userId="7bca96c7-51b3-4b29-bf2b-858b32621f0b" providerId="ADAL" clId="{4A5F6F39-41EA-9F4B-BC48-C66711108514}" dt="2022-04-07T15:42:34.053" v="917" actId="20577"/>
          <ac:spMkLst>
            <pc:docMk/>
            <pc:sldMk cId="3130347573" sldId="260"/>
            <ac:spMk id="4" creationId="{2C301612-BB63-42E9-9D76-A439BD86F4FC}"/>
          </ac:spMkLst>
        </pc:spChg>
        <pc:picChg chg="mod">
          <ac:chgData name="Jiří Zenzinger" userId="7bca96c7-51b3-4b29-bf2b-858b32621f0b" providerId="ADAL" clId="{4A5F6F39-41EA-9F4B-BC48-C66711108514}" dt="2022-04-07T15:42:36.246" v="919" actId="1076"/>
          <ac:picMkLst>
            <pc:docMk/>
            <pc:sldMk cId="3130347573" sldId="260"/>
            <ac:picMk id="5" creationId="{C2E432BE-5B0D-44E9-8E24-37DD769DEAB0}"/>
          </ac:picMkLst>
        </pc:picChg>
      </pc:sldChg>
      <pc:sldChg chg="addSp delSp modSp mod">
        <pc:chgData name="Jiří Zenzinger" userId="7bca96c7-51b3-4b29-bf2b-858b32621f0b" providerId="ADAL" clId="{4A5F6F39-41EA-9F4B-BC48-C66711108514}" dt="2022-04-07T15:45:43.620" v="935" actId="20577"/>
        <pc:sldMkLst>
          <pc:docMk/>
          <pc:sldMk cId="4191169539" sldId="261"/>
        </pc:sldMkLst>
        <pc:spChg chg="mod">
          <ac:chgData name="Jiří Zenzinger" userId="7bca96c7-51b3-4b29-bf2b-858b32621f0b" providerId="ADAL" clId="{4A5F6F39-41EA-9F4B-BC48-C66711108514}" dt="2022-04-07T15:45:43.620" v="935" actId="20577"/>
          <ac:spMkLst>
            <pc:docMk/>
            <pc:sldMk cId="4191169539" sldId="261"/>
            <ac:spMk id="7" creationId="{C09BFB68-E14C-4047-A40B-E0FD051F525F}"/>
          </ac:spMkLst>
        </pc:spChg>
        <pc:spChg chg="del">
          <ac:chgData name="Jiří Zenzinger" userId="7bca96c7-51b3-4b29-bf2b-858b32621f0b" providerId="ADAL" clId="{4A5F6F39-41EA-9F4B-BC48-C66711108514}" dt="2022-04-07T15:42:50.616" v="926" actId="478"/>
          <ac:spMkLst>
            <pc:docMk/>
            <pc:sldMk cId="4191169539" sldId="261"/>
            <ac:spMk id="8" creationId="{FDBC7744-0532-4560-8900-9ACF9627E74A}"/>
          </ac:spMkLst>
        </pc:spChg>
        <pc:spChg chg="add mod">
          <ac:chgData name="Jiří Zenzinger" userId="7bca96c7-51b3-4b29-bf2b-858b32621f0b" providerId="ADAL" clId="{4A5F6F39-41EA-9F4B-BC48-C66711108514}" dt="2022-04-07T15:42:50.953" v="927"/>
          <ac:spMkLst>
            <pc:docMk/>
            <pc:sldMk cId="4191169539" sldId="261"/>
            <ac:spMk id="9" creationId="{92557EAE-603D-D74D-B64E-5026A3D3AC7E}"/>
          </ac:spMkLst>
        </pc:spChg>
      </pc:sldChg>
      <pc:sldChg chg="addSp delSp modSp mod">
        <pc:chgData name="Jiří Zenzinger" userId="7bca96c7-51b3-4b29-bf2b-858b32621f0b" providerId="ADAL" clId="{4A5F6F39-41EA-9F4B-BC48-C66711108514}" dt="2022-04-07T15:46:18.065" v="941" actId="20577"/>
        <pc:sldMkLst>
          <pc:docMk/>
          <pc:sldMk cId="3257659246" sldId="262"/>
        </pc:sldMkLst>
        <pc:spChg chg="add mod">
          <ac:chgData name="Jiří Zenzinger" userId="7bca96c7-51b3-4b29-bf2b-858b32621f0b" providerId="ADAL" clId="{4A5F6F39-41EA-9F4B-BC48-C66711108514}" dt="2022-04-07T15:42:54.417" v="929"/>
          <ac:spMkLst>
            <pc:docMk/>
            <pc:sldMk cId="3257659246" sldId="262"/>
            <ac:spMk id="7" creationId="{06877B3D-F7B3-A743-B73A-A5D237AA4E44}"/>
          </ac:spMkLst>
        </pc:spChg>
        <pc:spChg chg="del">
          <ac:chgData name="Jiří Zenzinger" userId="7bca96c7-51b3-4b29-bf2b-858b32621f0b" providerId="ADAL" clId="{4A5F6F39-41EA-9F4B-BC48-C66711108514}" dt="2022-04-07T15:42:54.186" v="928" actId="478"/>
          <ac:spMkLst>
            <pc:docMk/>
            <pc:sldMk cId="3257659246" sldId="262"/>
            <ac:spMk id="8" creationId="{DA9F4669-F19C-4759-AA2F-EE348132E4D6}"/>
          </ac:spMkLst>
        </pc:spChg>
        <pc:spChg chg="mod">
          <ac:chgData name="Jiří Zenzinger" userId="7bca96c7-51b3-4b29-bf2b-858b32621f0b" providerId="ADAL" clId="{4A5F6F39-41EA-9F4B-BC48-C66711108514}" dt="2022-04-07T15:46:18.065" v="941" actId="20577"/>
          <ac:spMkLst>
            <pc:docMk/>
            <pc:sldMk cId="3257659246" sldId="262"/>
            <ac:spMk id="9" creationId="{2496D9A8-DC4B-45A2-9EA7-BD3665BBE94C}"/>
          </ac:spMkLst>
        </pc:spChg>
      </pc:sldChg>
      <pc:sldChg chg="addSp delSp modSp mod">
        <pc:chgData name="Jiří Zenzinger" userId="7bca96c7-51b3-4b29-bf2b-858b32621f0b" providerId="ADAL" clId="{4A5F6F39-41EA-9F4B-BC48-C66711108514}" dt="2022-04-07T15:42:45.075" v="923"/>
        <pc:sldMkLst>
          <pc:docMk/>
          <pc:sldMk cId="4018001001" sldId="263"/>
        </pc:sldMkLst>
        <pc:spChg chg="add del mod">
          <ac:chgData name="Jiří Zenzinger" userId="7bca96c7-51b3-4b29-bf2b-858b32621f0b" providerId="ADAL" clId="{4A5F6F39-41EA-9F4B-BC48-C66711108514}" dt="2022-04-07T15:42:44.366" v="922" actId="478"/>
          <ac:spMkLst>
            <pc:docMk/>
            <pc:sldMk cId="4018001001" sldId="263"/>
            <ac:spMk id="7" creationId="{11A21037-C45C-DF47-8EB5-E1277A14704B}"/>
          </ac:spMkLst>
        </pc:spChg>
        <pc:spChg chg="del">
          <ac:chgData name="Jiří Zenzinger" userId="7bca96c7-51b3-4b29-bf2b-858b32621f0b" providerId="ADAL" clId="{4A5F6F39-41EA-9F4B-BC48-C66711108514}" dt="2022-04-07T15:42:21.875" v="912" actId="478"/>
          <ac:spMkLst>
            <pc:docMk/>
            <pc:sldMk cId="4018001001" sldId="263"/>
            <ac:spMk id="8" creationId="{96C39E6B-6DC1-469D-ACAB-821291A1A2A2}"/>
          </ac:spMkLst>
        </pc:spChg>
        <pc:spChg chg="mod">
          <ac:chgData name="Jiří Zenzinger" userId="7bca96c7-51b3-4b29-bf2b-858b32621f0b" providerId="ADAL" clId="{4A5F6F39-41EA-9F4B-BC48-C66711108514}" dt="2022-03-04T07:38:15.272" v="529" actId="20577"/>
          <ac:spMkLst>
            <pc:docMk/>
            <pc:sldMk cId="4018001001" sldId="263"/>
            <ac:spMk id="9" creationId="{A484293D-33C1-49F3-9E29-0EE6DE98255D}"/>
          </ac:spMkLst>
        </pc:spChg>
        <pc:spChg chg="add mod">
          <ac:chgData name="Jiří Zenzinger" userId="7bca96c7-51b3-4b29-bf2b-858b32621f0b" providerId="ADAL" clId="{4A5F6F39-41EA-9F4B-BC48-C66711108514}" dt="2022-04-07T15:42:45.075" v="923"/>
          <ac:spMkLst>
            <pc:docMk/>
            <pc:sldMk cId="4018001001" sldId="263"/>
            <ac:spMk id="10" creationId="{D201312B-D09B-2246-849D-B51D62C04E80}"/>
          </ac:spMkLst>
        </pc:spChg>
      </pc:sldChg>
      <pc:sldChg chg="addSp delSp modSp mod">
        <pc:chgData name="Jiří Zenzinger" userId="7bca96c7-51b3-4b29-bf2b-858b32621f0b" providerId="ADAL" clId="{4A5F6F39-41EA-9F4B-BC48-C66711108514}" dt="2022-04-07T15:42:59.364" v="931"/>
        <pc:sldMkLst>
          <pc:docMk/>
          <pc:sldMk cId="3461534461" sldId="264"/>
        </pc:sldMkLst>
        <pc:spChg chg="del">
          <ac:chgData name="Jiří Zenzinger" userId="7bca96c7-51b3-4b29-bf2b-858b32621f0b" providerId="ADAL" clId="{4A5F6F39-41EA-9F4B-BC48-C66711108514}" dt="2022-04-07T15:42:59.008" v="930" actId="478"/>
          <ac:spMkLst>
            <pc:docMk/>
            <pc:sldMk cId="3461534461" sldId="264"/>
            <ac:spMk id="4" creationId="{2C301612-BB63-42E9-9D76-A439BD86F4FC}"/>
          </ac:spMkLst>
        </pc:spChg>
        <pc:spChg chg="add mod">
          <ac:chgData name="Jiří Zenzinger" userId="7bca96c7-51b3-4b29-bf2b-858b32621f0b" providerId="ADAL" clId="{4A5F6F39-41EA-9F4B-BC48-C66711108514}" dt="2022-04-07T15:42:59.364" v="931"/>
          <ac:spMkLst>
            <pc:docMk/>
            <pc:sldMk cId="3461534461" sldId="264"/>
            <ac:spMk id="7" creationId="{C4F41C5D-8E5D-E34D-8ACC-EA841E6E80F8}"/>
          </ac:spMkLst>
        </pc:spChg>
      </pc:sldChg>
      <pc:sldChg chg="addSp delSp modSp mod">
        <pc:chgData name="Jiří Zenzinger" userId="7bca96c7-51b3-4b29-bf2b-858b32621f0b" providerId="ADAL" clId="{4A5F6F39-41EA-9F4B-BC48-C66711108514}" dt="2022-04-07T15:42:48.377" v="925"/>
        <pc:sldMkLst>
          <pc:docMk/>
          <pc:sldMk cId="530965039" sldId="265"/>
        </pc:sldMkLst>
        <pc:spChg chg="add del mod">
          <ac:chgData name="Jiří Zenzinger" userId="7bca96c7-51b3-4b29-bf2b-858b32621f0b" providerId="ADAL" clId="{4A5F6F39-41EA-9F4B-BC48-C66711108514}" dt="2022-04-07T15:42:48.016" v="924" actId="478"/>
          <ac:spMkLst>
            <pc:docMk/>
            <pc:sldMk cId="530965039" sldId="265"/>
            <ac:spMk id="7" creationId="{AEFC374A-4D35-754B-983D-14E22B48A2C4}"/>
          </ac:spMkLst>
        </pc:spChg>
        <pc:spChg chg="del">
          <ac:chgData name="Jiří Zenzinger" userId="7bca96c7-51b3-4b29-bf2b-858b32621f0b" providerId="ADAL" clId="{4A5F6F39-41EA-9F4B-BC48-C66711108514}" dt="2022-04-07T15:42:26.683" v="914" actId="478"/>
          <ac:spMkLst>
            <pc:docMk/>
            <pc:sldMk cId="530965039" sldId="265"/>
            <ac:spMk id="8" creationId="{96C39E6B-6DC1-469D-ACAB-821291A1A2A2}"/>
          </ac:spMkLst>
        </pc:spChg>
        <pc:spChg chg="mod">
          <ac:chgData name="Jiří Zenzinger" userId="7bca96c7-51b3-4b29-bf2b-858b32621f0b" providerId="ADAL" clId="{4A5F6F39-41EA-9F4B-BC48-C66711108514}" dt="2022-04-07T15:38:47.281" v="872" actId="20577"/>
          <ac:spMkLst>
            <pc:docMk/>
            <pc:sldMk cId="530965039" sldId="265"/>
            <ac:spMk id="9" creationId="{A484293D-33C1-49F3-9E29-0EE6DE98255D}"/>
          </ac:spMkLst>
        </pc:spChg>
        <pc:spChg chg="add mod">
          <ac:chgData name="Jiří Zenzinger" userId="7bca96c7-51b3-4b29-bf2b-858b32621f0b" providerId="ADAL" clId="{4A5F6F39-41EA-9F4B-BC48-C66711108514}" dt="2022-04-07T15:42:48.377" v="925"/>
          <ac:spMkLst>
            <pc:docMk/>
            <pc:sldMk cId="530965039" sldId="265"/>
            <ac:spMk id="10" creationId="{9BC3984A-5394-9F4E-81AA-B559BC20B5D1}"/>
          </ac:spMkLst>
        </pc:spChg>
      </pc:sldChg>
      <pc:sldChg chg="addSp delSp modSp add mod ord">
        <pc:chgData name="Jiří Zenzinger" userId="7bca96c7-51b3-4b29-bf2b-858b32621f0b" providerId="ADAL" clId="{4A5F6F39-41EA-9F4B-BC48-C66711108514}" dt="2022-04-07T15:42:41.876" v="921"/>
        <pc:sldMkLst>
          <pc:docMk/>
          <pc:sldMk cId="2773653741" sldId="266"/>
        </pc:sldMkLst>
        <pc:spChg chg="mod">
          <ac:chgData name="Jiří Zenzinger" userId="7bca96c7-51b3-4b29-bf2b-858b32621f0b" providerId="ADAL" clId="{4A5F6F39-41EA-9F4B-BC48-C66711108514}" dt="2022-03-04T07:13:51.385" v="19" actId="20577"/>
          <ac:spMkLst>
            <pc:docMk/>
            <pc:sldMk cId="2773653741" sldId="266"/>
            <ac:spMk id="2" creationId="{D46186C8-8AF5-4258-A684-57CF33F52F72}"/>
          </ac:spMkLst>
        </pc:spChg>
        <pc:spChg chg="add del">
          <ac:chgData name="Jiří Zenzinger" userId="7bca96c7-51b3-4b29-bf2b-858b32621f0b" providerId="ADAL" clId="{4A5F6F39-41EA-9F4B-BC48-C66711108514}" dt="2022-04-07T15:41:53.170" v="908" actId="22"/>
          <ac:spMkLst>
            <pc:docMk/>
            <pc:sldMk cId="2773653741" sldId="266"/>
            <ac:spMk id="7" creationId="{0BFC7102-FC71-9440-B8F5-ED036AF04069}"/>
          </ac:spMkLst>
        </pc:spChg>
        <pc:spChg chg="del">
          <ac:chgData name="Jiří Zenzinger" userId="7bca96c7-51b3-4b29-bf2b-858b32621f0b" providerId="ADAL" clId="{4A5F6F39-41EA-9F4B-BC48-C66711108514}" dt="2022-04-07T15:41:50.044" v="906" actId="478"/>
          <ac:spMkLst>
            <pc:docMk/>
            <pc:sldMk cId="2773653741" sldId="266"/>
            <ac:spMk id="8" creationId="{96C39E6B-6DC1-469D-ACAB-821291A1A2A2}"/>
          </ac:spMkLst>
        </pc:spChg>
        <pc:spChg chg="mod">
          <ac:chgData name="Jiří Zenzinger" userId="7bca96c7-51b3-4b29-bf2b-858b32621f0b" providerId="ADAL" clId="{4A5F6F39-41EA-9F4B-BC48-C66711108514}" dt="2022-03-04T07:15:46.343" v="383" actId="20577"/>
          <ac:spMkLst>
            <pc:docMk/>
            <pc:sldMk cId="2773653741" sldId="266"/>
            <ac:spMk id="9" creationId="{A484293D-33C1-49F3-9E29-0EE6DE98255D}"/>
          </ac:spMkLst>
        </pc:spChg>
        <pc:spChg chg="add del">
          <ac:chgData name="Jiří Zenzinger" userId="7bca96c7-51b3-4b29-bf2b-858b32621f0b" providerId="ADAL" clId="{4A5F6F39-41EA-9F4B-BC48-C66711108514}" dt="2022-04-07T15:42:08.335" v="910" actId="22"/>
          <ac:spMkLst>
            <pc:docMk/>
            <pc:sldMk cId="2773653741" sldId="266"/>
            <ac:spMk id="10" creationId="{515EA748-444E-1E45-9FC4-CA85F9F79F01}"/>
          </ac:spMkLst>
        </pc:spChg>
        <pc:spChg chg="add del mod">
          <ac:chgData name="Jiří Zenzinger" userId="7bca96c7-51b3-4b29-bf2b-858b32621f0b" providerId="ADAL" clId="{4A5F6F39-41EA-9F4B-BC48-C66711108514}" dt="2022-04-07T15:42:41.265" v="920" actId="478"/>
          <ac:spMkLst>
            <pc:docMk/>
            <pc:sldMk cId="2773653741" sldId="266"/>
            <ac:spMk id="11" creationId="{A22F0C9E-A11C-654E-9C1B-DE724D3DD69C}"/>
          </ac:spMkLst>
        </pc:spChg>
        <pc:spChg chg="add mod">
          <ac:chgData name="Jiří Zenzinger" userId="7bca96c7-51b3-4b29-bf2b-858b32621f0b" providerId="ADAL" clId="{4A5F6F39-41EA-9F4B-BC48-C66711108514}" dt="2022-04-07T15:42:41.876" v="921"/>
          <ac:spMkLst>
            <pc:docMk/>
            <pc:sldMk cId="2773653741" sldId="266"/>
            <ac:spMk id="12" creationId="{C3C915AC-7D75-C748-8044-12652565A83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F9D6E3E-BE34-473A-A6C5-162364C4892A}" type="datetime1">
              <a:rPr lang="cs-CZ" smtClean="0"/>
              <a:t>15.07.2023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5A2F8B-77F4-4019-B743-01D21DFE6C61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73245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 noProof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D4A10D-BCD2-4261-902D-F2D56CFF946E}" type="datetime1">
              <a:rPr lang="cs-CZ" smtClean="0"/>
              <a:pPr/>
              <a:t>15.07.2023</a:t>
            </a:fld>
            <a:endParaRPr lang="cs-CZ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cs-CZ" noProof="0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cs-CZ" noProof="0"/>
              <a:t>Kliknutím můžete upravit styly předlohy textu.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6" name="Zástupné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 noProof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F937A20-946F-4FE9-9157-769BA906E7B5}" type="slidenum">
              <a:rPr lang="cs-CZ" noProof="0" smtClean="0"/>
              <a:t>‹#›</a:t>
            </a:fld>
            <a:endParaRPr lang="cs-CZ" noProof="0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0834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08514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87199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31753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27852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85478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cs-CZ" noProof="0"/>
              <a:t>Kliknutím můžete upravit styl předlohy.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r>
              <a:rPr lang="cs-CZ" noProof="0"/>
              <a:t>04.03.2022</a:t>
            </a:r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cs-CZ" noProof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cs-CZ" noProof="0" smtClean="0"/>
              <a:pPr rtl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cs-CZ" noProof="0"/>
              <a:t>04.03.2022</a:t>
            </a:r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cs-CZ" noProof="0" smtClean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 rtlCol="0"/>
          <a:lstStyle/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cs-CZ" noProof="0"/>
              <a:t>04.03.2022</a:t>
            </a:r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cs-CZ" noProof="0" smtClean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cs-CZ" noProof="0"/>
              <a:t>04.03.2022</a:t>
            </a:r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cs-CZ" noProof="0" smtClean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rtlCol="0"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cs-CZ" noProof="0"/>
              <a:t>04.03.2022</a:t>
            </a:r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cs-CZ" noProof="0" smtClean="0"/>
              <a:pPr rtl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ě obsahové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cs-CZ" noProof="0"/>
              <a:t>04.03.2022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cs-CZ" noProof="0" smtClean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Nadpis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cs-CZ" noProof="0"/>
              <a:t>04.03.2022</a:t>
            </a:r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cs-CZ" noProof="0" smtClean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dpis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cs-CZ" noProof="0"/>
              <a:t>04.03.2022</a:t>
            </a:r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cs-CZ" noProof="0" smtClean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cs-CZ" noProof="0"/>
              <a:t>04.03.2022</a:t>
            </a:r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cs-CZ" noProof="0" smtClean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délník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Nadpis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rtlCol="0"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cs-CZ" noProof="0"/>
              <a:t>04.03.2022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cs-CZ" noProof="0" smtClean="0"/>
              <a:pPr rtl="0"/>
              <a:t>‹#›</a:t>
            </a:fld>
            <a:endParaRPr lang="cs-CZ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rtlCol="0"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</a:p>
        </p:txBody>
      </p:sp>
      <p:sp>
        <p:nvSpPr>
          <p:cNvPr id="3" name="Zástupný symbol obrázku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rtlCol="0"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cs-CZ" noProof="0"/>
              <a:t>Kliknutím na ikonu přidáte obrázek.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12" name="Zástupný symbol pro datum 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r>
              <a:rPr lang="cs-CZ" noProof="0"/>
              <a:t>04.03.2022</a:t>
            </a:r>
          </a:p>
        </p:txBody>
      </p:sp>
      <p:sp>
        <p:nvSpPr>
          <p:cNvPr id="13" name="Zástupný symbol pro zápatí 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cs-CZ" noProof="0"/>
          </a:p>
        </p:txBody>
      </p:sp>
      <p:sp>
        <p:nvSpPr>
          <p:cNvPr id="14" name="Zástupný symbol pro číslo snímku 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cs-CZ" noProof="0" smtClean="0"/>
              <a:pPr rtl="0"/>
              <a:t>‹#›</a:t>
            </a:fld>
            <a:endParaRPr lang="cs-CZ" noProof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cs-CZ" noProof="0"/>
              <a:t>Kliknutím můžete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cs-CZ" noProof="0"/>
              <a:t>Kliknutím můžete upravit styly předlohy textu.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r>
              <a:rPr lang="cs-CZ" noProof="0"/>
              <a:t>04.03.2022</a:t>
            </a:r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cs-CZ" noProof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cs-CZ" noProof="0" smtClean="0"/>
              <a:pPr rtl="0"/>
              <a:t>‹#›</a:t>
            </a:fld>
            <a:endParaRPr lang="cs-CZ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délník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cs-CZ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9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102000"/>
                    </a14:imgEffect>
                  </a14:imgLayer>
                </a14:imgProps>
              </a:ext>
            </a:extLst>
          </a:blip>
          <a:srcRect t="7812" b="7812"/>
          <a:stretch/>
        </p:blipFill>
        <p:spPr>
          <a:xfrm>
            <a:off x="20" y="-1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621063"/>
            <a:ext cx="10782300" cy="1812774"/>
          </a:xfrm>
        </p:spPr>
        <p:txBody>
          <a:bodyPr rtlCol="0">
            <a:normAutofit/>
          </a:bodyPr>
          <a:lstStyle/>
          <a:p>
            <a:pPr algn="ctr"/>
            <a:r>
              <a:rPr lang="cs-CZ" sz="4000" b="1" dirty="0">
                <a:solidFill>
                  <a:schemeClr val="tx1"/>
                </a:solidFill>
              </a:rPr>
              <a:t>Unity projekt - </a:t>
            </a:r>
            <a:r>
              <a:rPr lang="cs-CZ" sz="4000" b="1" dirty="0" err="1">
                <a:solidFill>
                  <a:schemeClr val="tx1"/>
                </a:solidFill>
              </a:rPr>
              <a:t>Invaders</a:t>
            </a:r>
            <a:endParaRPr lang="cs-CZ" sz="4000" b="1" dirty="0">
              <a:solidFill>
                <a:schemeClr val="tx1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03336" y="4180156"/>
            <a:ext cx="1947227" cy="366492"/>
          </a:xfrm>
        </p:spPr>
        <p:txBody>
          <a:bodyPr rtlCol="0">
            <a:normAutofit/>
          </a:bodyPr>
          <a:lstStyle/>
          <a:p>
            <a:pPr rtl="0"/>
            <a:r>
              <a:rPr lang="cs-CZ" sz="2000" b="1" dirty="0">
                <a:solidFill>
                  <a:schemeClr val="tx1"/>
                </a:solidFill>
              </a:rPr>
              <a:t>Bc. Jiří </a:t>
            </a:r>
            <a:r>
              <a:rPr lang="cs-CZ" sz="2000" b="1" dirty="0" err="1">
                <a:solidFill>
                  <a:schemeClr val="tx1"/>
                </a:solidFill>
              </a:rPr>
              <a:t>Zenzinger</a:t>
            </a:r>
            <a:endParaRPr lang="cs-CZ" sz="2000" b="1" dirty="0">
              <a:solidFill>
                <a:schemeClr val="tx1"/>
              </a:solidFill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C301612-BB63-42E9-9D76-A439BD86F4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307672"/>
            <a:ext cx="4114800" cy="228600"/>
          </a:xfrm>
        </p:spPr>
        <p:txBody>
          <a:bodyPr/>
          <a:lstStyle/>
          <a:p>
            <a:pPr rtl="0"/>
            <a:r>
              <a:rPr lang="cs-CZ" noProof="0" dirty="0"/>
              <a:t>Univerzita Tomáše Bati ve Zlíně, FAI - </a:t>
            </a:r>
            <a:r>
              <a:rPr lang="cs-CZ" dirty="0"/>
              <a:t>15</a:t>
            </a:r>
            <a:r>
              <a:rPr lang="cs-CZ" noProof="0" dirty="0"/>
              <a:t>.07.2023</a:t>
            </a:r>
          </a:p>
          <a:p>
            <a:pPr rtl="0"/>
            <a:r>
              <a:rPr lang="cs-CZ" noProof="0" dirty="0"/>
              <a:t>Semestrální práce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ABC3B88-79D7-413A-928B-F6C488D5D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154" y="5659459"/>
            <a:ext cx="2853853" cy="981588"/>
          </a:xfrm>
        </p:spPr>
        <p:txBody>
          <a:bodyPr/>
          <a:lstStyle/>
          <a:p>
            <a:pPr rtl="0"/>
            <a:fld id="{4FAB73BC-B049-4115-A692-8D63A059BFB8}" type="slidenum">
              <a:rPr lang="cs-CZ" sz="2400" noProof="0" smtClean="0">
                <a:solidFill>
                  <a:schemeClr val="tx1">
                    <a:lumMod val="95000"/>
                    <a:alpha val="25000"/>
                  </a:schemeClr>
                </a:solidFill>
              </a:rPr>
              <a:pPr rtl="0"/>
              <a:t>1</a:t>
            </a:fld>
            <a:endParaRPr lang="cs-CZ" sz="2400" noProof="0">
              <a:solidFill>
                <a:schemeClr val="tx1">
                  <a:lumMod val="95000"/>
                  <a:alpha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024467"/>
          </a:xfrm>
        </p:spPr>
        <p:txBody>
          <a:bodyPr rtlCol="0">
            <a:normAutofit/>
          </a:bodyPr>
          <a:lstStyle/>
          <a:p>
            <a:r>
              <a:rPr lang="cs-CZ" sz="3600" b="1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Obsah práce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4D52B20-611B-4335-BF26-0FC69894A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154" y="5659459"/>
            <a:ext cx="2853853" cy="981588"/>
          </a:xfrm>
        </p:spPr>
        <p:txBody>
          <a:bodyPr/>
          <a:lstStyle/>
          <a:p>
            <a:pPr rtl="0"/>
            <a:fld id="{4FAB73BC-B049-4115-A692-8D63A059BFB8}" type="slidenum">
              <a:rPr lang="cs-CZ" sz="2400" noProof="0" smtClean="0">
                <a:solidFill>
                  <a:schemeClr val="tx1">
                    <a:lumMod val="95000"/>
                    <a:alpha val="25000"/>
                  </a:schemeClr>
                </a:solidFill>
              </a:rPr>
              <a:pPr rtl="0"/>
              <a:t>2</a:t>
            </a:fld>
            <a:endParaRPr lang="cs-CZ" sz="2400" noProof="0">
              <a:solidFill>
                <a:schemeClr val="tx1">
                  <a:lumMod val="95000"/>
                  <a:alpha val="25000"/>
                </a:schemeClr>
              </a:solidFill>
            </a:endParaRPr>
          </a:p>
        </p:txBody>
      </p:sp>
      <p:sp>
        <p:nvSpPr>
          <p:cNvPr id="9" name="Zástupný obsah 6">
            <a:extLst>
              <a:ext uri="{FF2B5EF4-FFF2-40B4-BE49-F238E27FC236}">
                <a16:creationId xmlns:a16="http://schemas.microsoft.com/office/drawing/2014/main" id="{A484293D-33C1-49F3-9E29-0EE6DE98255D}"/>
              </a:ext>
            </a:extLst>
          </p:cNvPr>
          <p:cNvSpPr txBox="1">
            <a:spLocks/>
          </p:cNvSpPr>
          <p:nvPr/>
        </p:nvSpPr>
        <p:spPr>
          <a:xfrm>
            <a:off x="666748" y="1524000"/>
            <a:ext cx="10753725" cy="48344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1. Popis hry</a:t>
            </a:r>
          </a:p>
          <a:p>
            <a:r>
              <a:rPr lang="cs-CZ" sz="1800" dirty="0"/>
              <a:t>2. Popis ovládání a pohybu</a:t>
            </a:r>
          </a:p>
          <a:p>
            <a:r>
              <a:rPr lang="cs-CZ" sz="1800" dirty="0"/>
              <a:t>3. Ukázka hry</a:t>
            </a:r>
            <a:endParaRPr lang="cs-CZ" sz="2000" dirty="0"/>
          </a:p>
        </p:txBody>
      </p:sp>
      <p:sp>
        <p:nvSpPr>
          <p:cNvPr id="12" name="Zástupný symbol pro datum 3">
            <a:extLst>
              <a:ext uri="{FF2B5EF4-FFF2-40B4-BE49-F238E27FC236}">
                <a16:creationId xmlns:a16="http://schemas.microsoft.com/office/drawing/2014/main" id="{C3C915AC-7D75-C748-8044-12652565A8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307672"/>
            <a:ext cx="4114800" cy="228600"/>
          </a:xfrm>
        </p:spPr>
        <p:txBody>
          <a:bodyPr/>
          <a:lstStyle/>
          <a:p>
            <a:pPr rtl="0"/>
            <a:r>
              <a:rPr lang="cs-CZ" noProof="0" dirty="0"/>
              <a:t>Univerzita Tomáše Bati ve Zlíně, FAI - </a:t>
            </a:r>
            <a:r>
              <a:rPr lang="cs-CZ" dirty="0"/>
              <a:t>15</a:t>
            </a:r>
            <a:r>
              <a:rPr lang="cs-CZ" noProof="0" dirty="0"/>
              <a:t>.07.2023</a:t>
            </a:r>
          </a:p>
          <a:p>
            <a:pPr rtl="0"/>
            <a:r>
              <a:rPr lang="cs-CZ" dirty="0"/>
              <a:t>Semestrální práce</a:t>
            </a:r>
            <a:endParaRPr lang="cs-CZ" noProof="0" dirty="0"/>
          </a:p>
        </p:txBody>
      </p:sp>
    </p:spTree>
    <p:extLst>
      <p:ext uri="{BB962C8B-B14F-4D97-AF65-F5344CB8AC3E}">
        <p14:creationId xmlns:p14="http://schemas.microsoft.com/office/powerpoint/2010/main" val="277365374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D5272831-DC95-329B-3383-F4B1C00F26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41" r="15549"/>
          <a:stretch/>
        </p:blipFill>
        <p:spPr>
          <a:xfrm>
            <a:off x="4800600" y="-1"/>
            <a:ext cx="7391400" cy="6858001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024467"/>
          </a:xfrm>
        </p:spPr>
        <p:txBody>
          <a:bodyPr rtlCol="0">
            <a:normAutofit/>
          </a:bodyPr>
          <a:lstStyle/>
          <a:p>
            <a:r>
              <a:rPr lang="cs-CZ" sz="3600" b="1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Popis hry</a:t>
            </a:r>
          </a:p>
        </p:txBody>
      </p:sp>
      <p:sp>
        <p:nvSpPr>
          <p:cNvPr id="9" name="Zástupný obsah 6">
            <a:extLst>
              <a:ext uri="{FF2B5EF4-FFF2-40B4-BE49-F238E27FC236}">
                <a16:creationId xmlns:a16="http://schemas.microsoft.com/office/drawing/2014/main" id="{A484293D-33C1-49F3-9E29-0EE6DE98255D}"/>
              </a:ext>
            </a:extLst>
          </p:cNvPr>
          <p:cNvSpPr txBox="1">
            <a:spLocks/>
          </p:cNvSpPr>
          <p:nvPr/>
        </p:nvSpPr>
        <p:spPr>
          <a:xfrm>
            <a:off x="660504" y="1524000"/>
            <a:ext cx="4114800" cy="46221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- 2D platforma</a:t>
            </a:r>
          </a:p>
          <a:p>
            <a:r>
              <a:rPr lang="cs-CZ" sz="1800" dirty="0"/>
              <a:t>- co největší skóre a snaha o přežití</a:t>
            </a:r>
          </a:p>
          <a:p>
            <a:r>
              <a:rPr lang="cs-CZ" sz="1800" dirty="0"/>
              <a:t>- čím větší skóre, tím rychlejší je hra</a:t>
            </a:r>
          </a:p>
          <a:p>
            <a:r>
              <a:rPr lang="cs-CZ" sz="1800" dirty="0"/>
              <a:t>- sbírání penízků pro úpravy lodě</a:t>
            </a:r>
          </a:p>
          <a:p>
            <a:r>
              <a:rPr lang="cs-CZ" sz="1800" dirty="0"/>
              <a:t>- možnost delšího přežití díky možnosti sběru životů – jednou za čas</a:t>
            </a:r>
          </a:p>
        </p:txBody>
      </p:sp>
      <p:sp>
        <p:nvSpPr>
          <p:cNvPr id="3" name="Zástupný symbol pro datum 3">
            <a:extLst>
              <a:ext uri="{FF2B5EF4-FFF2-40B4-BE49-F238E27FC236}">
                <a16:creationId xmlns:a16="http://schemas.microsoft.com/office/drawing/2014/main" id="{E238F94A-2D6A-5F8C-1EC5-0471A29D6B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307672"/>
            <a:ext cx="4114800" cy="228600"/>
          </a:xfrm>
        </p:spPr>
        <p:txBody>
          <a:bodyPr/>
          <a:lstStyle/>
          <a:p>
            <a:pPr rtl="0"/>
            <a:r>
              <a:rPr lang="cs-CZ" noProof="0"/>
              <a:t>Univerzita Tomáše Bati ve Zlíně, FAI - </a:t>
            </a:r>
            <a:r>
              <a:rPr lang="cs-CZ"/>
              <a:t>15</a:t>
            </a:r>
            <a:r>
              <a:rPr lang="cs-CZ" noProof="0"/>
              <a:t>.07.2023</a:t>
            </a:r>
          </a:p>
          <a:p>
            <a:pPr rtl="0"/>
            <a:r>
              <a:rPr lang="cs-CZ"/>
              <a:t>Semestrální práce</a:t>
            </a:r>
            <a:endParaRPr lang="cs-CZ" noProof="0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4D52B20-611B-4335-BF26-0FC69894A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154" y="5326084"/>
            <a:ext cx="2853853" cy="981588"/>
          </a:xfrm>
        </p:spPr>
        <p:txBody>
          <a:bodyPr/>
          <a:lstStyle/>
          <a:p>
            <a:pPr rtl="0"/>
            <a:fld id="{4FAB73BC-B049-4115-A692-8D63A059BFB8}" type="slidenum">
              <a:rPr lang="cs-CZ" sz="2400" noProof="0" smtClean="0">
                <a:solidFill>
                  <a:schemeClr val="tx1">
                    <a:lumMod val="95000"/>
                    <a:alpha val="25000"/>
                  </a:schemeClr>
                </a:solidFill>
              </a:rPr>
              <a:pPr rtl="0"/>
              <a:t>3</a:t>
            </a:fld>
            <a:endParaRPr lang="cs-CZ" sz="2400" noProof="0" dirty="0">
              <a:solidFill>
                <a:schemeClr val="tx1">
                  <a:lumMod val="95000"/>
                  <a:alpha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96503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46186C8-8AF5-4258-A684-57CF33F52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024467"/>
          </a:xfrm>
        </p:spPr>
        <p:txBody>
          <a:bodyPr rtlCol="0">
            <a:normAutofit/>
          </a:bodyPr>
          <a:lstStyle/>
          <a:p>
            <a:r>
              <a:rPr lang="cs-CZ" sz="3600" b="1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Popis ovládání a pohybu</a:t>
            </a:r>
          </a:p>
        </p:txBody>
      </p:sp>
      <p:sp>
        <p:nvSpPr>
          <p:cNvPr id="9" name="Zástupný obsah 6">
            <a:extLst>
              <a:ext uri="{FF2B5EF4-FFF2-40B4-BE49-F238E27FC236}">
                <a16:creationId xmlns:a16="http://schemas.microsoft.com/office/drawing/2014/main" id="{A484293D-33C1-49F3-9E29-0EE6DE98255D}"/>
              </a:ext>
            </a:extLst>
          </p:cNvPr>
          <p:cNvSpPr txBox="1">
            <a:spLocks/>
          </p:cNvSpPr>
          <p:nvPr/>
        </p:nvSpPr>
        <p:spPr>
          <a:xfrm>
            <a:off x="660504" y="1524000"/>
            <a:ext cx="9886994" cy="46221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1800" dirty="0"/>
              <a:t>- ovládání klávesami A-D nebo alternativně šipky</a:t>
            </a:r>
          </a:p>
          <a:p>
            <a:r>
              <a:rPr lang="cs-CZ" sz="1800" dirty="0"/>
              <a:t>- střelba pomocí mezerníku</a:t>
            </a:r>
          </a:p>
          <a:p>
            <a:r>
              <a:rPr lang="cs-CZ" sz="1800" dirty="0"/>
              <a:t>- body za sestřelení nepřátelské lodě</a:t>
            </a:r>
          </a:p>
          <a:p>
            <a:r>
              <a:rPr lang="cs-CZ" sz="1800" dirty="0"/>
              <a:t>- sbírání letících penízků nebo životů</a:t>
            </a:r>
          </a:p>
          <a:p>
            <a:r>
              <a:rPr lang="cs-CZ" sz="1800" dirty="0"/>
              <a:t>- animace sestřelení lodě a pohybu</a:t>
            </a:r>
          </a:p>
        </p:txBody>
      </p:sp>
      <p:sp>
        <p:nvSpPr>
          <p:cNvPr id="3" name="Zástupný symbol pro datum 3">
            <a:extLst>
              <a:ext uri="{FF2B5EF4-FFF2-40B4-BE49-F238E27FC236}">
                <a16:creationId xmlns:a16="http://schemas.microsoft.com/office/drawing/2014/main" id="{E238F94A-2D6A-5F8C-1EC5-0471A29D6B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307672"/>
            <a:ext cx="4114800" cy="228600"/>
          </a:xfrm>
        </p:spPr>
        <p:txBody>
          <a:bodyPr/>
          <a:lstStyle/>
          <a:p>
            <a:pPr rtl="0"/>
            <a:r>
              <a:rPr lang="cs-CZ" noProof="0"/>
              <a:t>Univerzita Tomáše Bati ve Zlíně, FAI - </a:t>
            </a:r>
            <a:r>
              <a:rPr lang="cs-CZ"/>
              <a:t>15</a:t>
            </a:r>
            <a:r>
              <a:rPr lang="cs-CZ" noProof="0"/>
              <a:t>.07.2023</a:t>
            </a:r>
          </a:p>
          <a:p>
            <a:pPr rtl="0"/>
            <a:r>
              <a:rPr lang="cs-CZ"/>
              <a:t>Semestrální práce</a:t>
            </a:r>
            <a:endParaRPr lang="cs-CZ" noProof="0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4D52B20-611B-4335-BF26-0FC69894A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154" y="5326084"/>
            <a:ext cx="2853853" cy="981588"/>
          </a:xfrm>
        </p:spPr>
        <p:txBody>
          <a:bodyPr/>
          <a:lstStyle/>
          <a:p>
            <a:pPr rtl="0"/>
            <a:fld id="{4FAB73BC-B049-4115-A692-8D63A059BFB8}" type="slidenum">
              <a:rPr lang="cs-CZ" sz="2400" noProof="0" smtClean="0">
                <a:solidFill>
                  <a:schemeClr val="tx1">
                    <a:lumMod val="95000"/>
                    <a:alpha val="25000"/>
                  </a:schemeClr>
                </a:solidFill>
              </a:rPr>
              <a:pPr rtl="0"/>
              <a:t>4</a:t>
            </a:fld>
            <a:endParaRPr lang="cs-CZ" sz="2400" noProof="0" dirty="0">
              <a:solidFill>
                <a:schemeClr val="tx1">
                  <a:lumMod val="95000"/>
                  <a:alpha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68177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Untitled.mov">
            <a:hlinkClick r:id="" action="ppaction://media"/>
            <a:extLst>
              <a:ext uri="{FF2B5EF4-FFF2-40B4-BE49-F238E27FC236}">
                <a16:creationId xmlns:a16="http://schemas.microsoft.com/office/drawing/2014/main" id="{DCF67CB8-381D-EBEE-BC8B-77F32673F7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889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9" name="Zástupný obsah 6">
            <a:extLst>
              <a:ext uri="{FF2B5EF4-FFF2-40B4-BE49-F238E27FC236}">
                <a16:creationId xmlns:a16="http://schemas.microsoft.com/office/drawing/2014/main" id="{A484293D-33C1-49F3-9E29-0EE6DE98255D}"/>
              </a:ext>
            </a:extLst>
          </p:cNvPr>
          <p:cNvSpPr txBox="1">
            <a:spLocks/>
          </p:cNvSpPr>
          <p:nvPr/>
        </p:nvSpPr>
        <p:spPr>
          <a:xfrm>
            <a:off x="660504" y="1524000"/>
            <a:ext cx="9886994" cy="46221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sz="1800" dirty="0"/>
          </a:p>
        </p:txBody>
      </p:sp>
      <p:sp>
        <p:nvSpPr>
          <p:cNvPr id="3" name="Zástupný symbol pro datum 3" hidden="1">
            <a:extLst>
              <a:ext uri="{FF2B5EF4-FFF2-40B4-BE49-F238E27FC236}">
                <a16:creationId xmlns:a16="http://schemas.microsoft.com/office/drawing/2014/main" id="{E238F94A-2D6A-5F8C-1EC5-0471A29D6B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307672"/>
            <a:ext cx="4114800" cy="228600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cs-CZ" noProof="0"/>
              <a:t>Univerzita Tomáše Bati ve Zlíně, FAI - </a:t>
            </a:r>
            <a:r>
              <a:rPr lang="cs-CZ"/>
              <a:t>15</a:t>
            </a:r>
            <a:r>
              <a:rPr lang="cs-CZ" noProof="0"/>
              <a:t>.07.2023</a:t>
            </a:r>
          </a:p>
          <a:p>
            <a:pPr rtl="0">
              <a:spcAft>
                <a:spcPts val="600"/>
              </a:spcAft>
            </a:pPr>
            <a:r>
              <a:rPr lang="cs-CZ"/>
              <a:t>Semestrální práce</a:t>
            </a:r>
            <a:endParaRPr lang="cs-CZ" noProof="0"/>
          </a:p>
        </p:txBody>
      </p:sp>
      <p:sp>
        <p:nvSpPr>
          <p:cNvPr id="6" name="Zástupný symbol pro číslo snímku 5" hidden="1">
            <a:extLst>
              <a:ext uri="{FF2B5EF4-FFF2-40B4-BE49-F238E27FC236}">
                <a16:creationId xmlns:a16="http://schemas.microsoft.com/office/drawing/2014/main" id="{B4D52B20-611B-4335-BF26-0FC69894A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154" y="5326084"/>
            <a:ext cx="2853853" cy="981588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4FAB73BC-B049-4115-A692-8D63A059BFB8}" type="slidenum">
              <a:rPr lang="cs-CZ" sz="2400" noProof="0" smtClean="0">
                <a:solidFill>
                  <a:schemeClr val="tx1">
                    <a:lumMod val="95000"/>
                    <a:alpha val="25000"/>
                  </a:schemeClr>
                </a:solidFill>
              </a:rPr>
              <a:pPr rtl="0">
                <a:spcAft>
                  <a:spcPts val="600"/>
                </a:spcAft>
              </a:pPr>
              <a:t>5</a:t>
            </a:fld>
            <a:endParaRPr lang="cs-CZ" sz="2400" noProof="0">
              <a:solidFill>
                <a:schemeClr val="tx1">
                  <a:lumMod val="95000"/>
                  <a:alpha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7229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délník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cs-CZ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9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102000"/>
                    </a14:imgEffect>
                  </a14:imgLayer>
                </a14:imgProps>
              </a:ext>
            </a:extLst>
          </a:blip>
          <a:srcRect t="7812" b="7812"/>
          <a:stretch/>
        </p:blipFill>
        <p:spPr>
          <a:xfrm>
            <a:off x="20" y="-1"/>
            <a:ext cx="1219198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850" y="3113864"/>
            <a:ext cx="10782300" cy="630259"/>
          </a:xfrm>
        </p:spPr>
        <p:txBody>
          <a:bodyPr rtlCol="0">
            <a:noAutofit/>
          </a:bodyPr>
          <a:lstStyle/>
          <a:p>
            <a:pPr algn="ctr"/>
            <a:r>
              <a:rPr lang="cs-CZ" sz="4400" b="1">
                <a:solidFill>
                  <a:schemeClr val="tx1"/>
                </a:solidFill>
              </a:rPr>
              <a:t>Děkuji za pozornost.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ABC3B88-79D7-413A-928B-F6C488D5D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154" y="5659459"/>
            <a:ext cx="2853853" cy="981588"/>
          </a:xfrm>
        </p:spPr>
        <p:txBody>
          <a:bodyPr/>
          <a:lstStyle/>
          <a:p>
            <a:pPr rtl="0"/>
            <a:fld id="{4FAB73BC-B049-4115-A692-8D63A059BFB8}" type="slidenum">
              <a:rPr lang="cs-CZ" sz="2400" noProof="0" smtClean="0">
                <a:solidFill>
                  <a:schemeClr val="tx1">
                    <a:lumMod val="95000"/>
                    <a:alpha val="25000"/>
                  </a:schemeClr>
                </a:solidFill>
              </a:rPr>
              <a:pPr rtl="0"/>
              <a:t>6</a:t>
            </a:fld>
            <a:endParaRPr lang="cs-CZ" sz="2400" noProof="0">
              <a:solidFill>
                <a:schemeClr val="tx1">
                  <a:lumMod val="95000"/>
                  <a:alpha val="25000"/>
                </a:schemeClr>
              </a:solidFill>
            </a:endParaRPr>
          </a:p>
        </p:txBody>
      </p:sp>
      <p:sp>
        <p:nvSpPr>
          <p:cNvPr id="3" name="Zástupný symbol pro datum 3">
            <a:extLst>
              <a:ext uri="{FF2B5EF4-FFF2-40B4-BE49-F238E27FC236}">
                <a16:creationId xmlns:a16="http://schemas.microsoft.com/office/drawing/2014/main" id="{0D3F5171-D4C2-1A92-85A8-E9463B30BA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307672"/>
            <a:ext cx="4114800" cy="228600"/>
          </a:xfrm>
        </p:spPr>
        <p:txBody>
          <a:bodyPr/>
          <a:lstStyle/>
          <a:p>
            <a:pPr rtl="0"/>
            <a:r>
              <a:rPr lang="cs-CZ" noProof="0" dirty="0"/>
              <a:t>Univerzita Tomáše Bati ve Zlíně, FAI - </a:t>
            </a:r>
            <a:r>
              <a:rPr lang="cs-CZ" dirty="0"/>
              <a:t>15</a:t>
            </a:r>
            <a:r>
              <a:rPr lang="cs-CZ" noProof="0" dirty="0"/>
              <a:t>.07.2023</a:t>
            </a:r>
          </a:p>
          <a:p>
            <a:pPr rtl="0"/>
            <a:r>
              <a:rPr lang="cs-CZ" noProof="0" dirty="0"/>
              <a:t>Semestrální práce</a:t>
            </a:r>
          </a:p>
        </p:txBody>
      </p:sp>
    </p:spTree>
    <p:extLst>
      <p:ext uri="{BB962C8B-B14F-4D97-AF65-F5344CB8AC3E}">
        <p14:creationId xmlns:p14="http://schemas.microsoft.com/office/powerpoint/2010/main" val="34615344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theme/theme1.xml><?xml version="1.0" encoding="utf-8"?>
<a:theme xmlns:a="http://schemas.openxmlformats.org/drawingml/2006/main" name="Metropole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416_TF22529792.potx" id="{08FDDD30-0A09-4039-9BC2-B62DB3EF617C}" vid="{F26BF8CB-EE84-4D31-A054-E8F86DBB58DD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E6D5C5B6026B7438C69A5754C3D9446" ma:contentTypeVersion="11" ma:contentTypeDescription="Vytvoří nový dokument" ma:contentTypeScope="" ma:versionID="ed95e6327a8b671d033b32baacbfc537">
  <xsd:schema xmlns:xsd="http://www.w3.org/2001/XMLSchema" xmlns:xs="http://www.w3.org/2001/XMLSchema" xmlns:p="http://schemas.microsoft.com/office/2006/metadata/properties" xmlns:ns3="b1760bc1-7bfe-48be-ae8c-7fe3f533effb" xmlns:ns4="6e1ff3ff-f49a-4105-8dac-581c63b07693" targetNamespace="http://schemas.microsoft.com/office/2006/metadata/properties" ma:root="true" ma:fieldsID="835f9ef631225c47efabc433e1192c06" ns3:_="" ns4:_="">
    <xsd:import namespace="b1760bc1-7bfe-48be-ae8c-7fe3f533effb"/>
    <xsd:import namespace="6e1ff3ff-f49a-4105-8dac-581c63b0769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760bc1-7bfe-48be-ae8c-7fe3f533ef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1ff3ff-f49a-4105-8dac-581c63b07693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dílí se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dílené s podrobnostm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Hodnota hash upozornění na sdílení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C1BC25-F05A-481D-8CBC-025A35FB35F3}">
  <ds:schemaRefs>
    <ds:schemaRef ds:uri="6e1ff3ff-f49a-4105-8dac-581c63b07693"/>
    <ds:schemaRef ds:uri="b1760bc1-7bfe-48be-ae8c-7fe3f533eff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C13C901-7F07-466C-BBFB-37B66ED1F691}">
  <ds:schemaRefs>
    <ds:schemaRef ds:uri="6e1ff3ff-f49a-4105-8dac-581c63b07693"/>
    <ds:schemaRef ds:uri="b1760bc1-7bfe-48be-ae8c-7fe3f533eff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Návrh Metropole</Template>
  <TotalTime>138</TotalTime>
  <Words>179</Words>
  <Application>Microsoft Macintosh PowerPoint</Application>
  <PresentationFormat>Widescreen</PresentationFormat>
  <Paragraphs>43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Metropole</vt:lpstr>
      <vt:lpstr>Unity projekt - Invaders</vt:lpstr>
      <vt:lpstr>Obsah práce</vt:lpstr>
      <vt:lpstr>Popis hry</vt:lpstr>
      <vt:lpstr>Popis ovládání a pohybu</vt:lpstr>
      <vt:lpstr>PowerPoint Presentation</vt:lpstr>
      <vt:lpstr>Děkuji za pozornost.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Analýza a vylepšení uživatelského rozhraní aplikace MCUXpresso Web SDK Builder</dc:title>
  <dc:creator>Jiří Zenzinger</dc:creator>
  <cp:lastModifiedBy>Jiří Zenzinger</cp:lastModifiedBy>
  <cp:revision>15</cp:revision>
  <dcterms:created xsi:type="dcterms:W3CDTF">2022-03-03T14:11:11Z</dcterms:created>
  <dcterms:modified xsi:type="dcterms:W3CDTF">2023-07-15T08:03:31Z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0x0101003E6D5C5B6026B7438C69A5754C3D9446</vt:lpwstr>
  </property>
</Properties>
</file>

<file path=docProps/thumbnail.jpeg>
</file>